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5B0DC30-2505-4327-887F-65ED91D1C327}" type="datetimeFigureOut">
              <a:rPr lang="en-US" smtClean="0"/>
              <a:t>12/1/2024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0425CD4-6F00-46A6-8DFC-22FED6018F24}"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B0DC30-2505-4327-887F-65ED91D1C327}"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25CD4-6F00-46A6-8DFC-22FED6018F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B0DC30-2505-4327-887F-65ED91D1C327}"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25CD4-6F00-46A6-8DFC-22FED6018F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5B0DC30-2505-4327-887F-65ED91D1C327}"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25CD4-6F00-46A6-8DFC-22FED6018F24}"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5B0DC30-2505-4327-887F-65ED91D1C327}" type="datetimeFigureOut">
              <a:rPr lang="en-US" smtClean="0"/>
              <a:t>12/1/2024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0425CD4-6F00-46A6-8DFC-22FED6018F2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5B0DC30-2505-4327-887F-65ED91D1C327}"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25CD4-6F00-46A6-8DFC-22FED6018F24}"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5B0DC30-2505-4327-887F-65ED91D1C327}"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425CD4-6F00-46A6-8DFC-22FED6018F24}"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5B0DC30-2505-4327-887F-65ED91D1C327}"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425CD4-6F00-46A6-8DFC-22FED6018F2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B0DC30-2505-4327-887F-65ED91D1C327}"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425CD4-6F00-46A6-8DFC-22FED6018F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B0DC30-2505-4327-887F-65ED91D1C327}"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25CD4-6F00-46A6-8DFC-22FED6018F24}"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B0DC30-2505-4327-887F-65ED91D1C327}" type="datetimeFigureOut">
              <a:rPr lang="en-US" smtClean="0"/>
              <a:t>12/1/2024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0425CD4-6F00-46A6-8DFC-22FED6018F24}"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5B0DC30-2505-4327-887F-65ED91D1C327}" type="datetimeFigureOut">
              <a:rPr lang="en-US" smtClean="0"/>
              <a:t>12/1/2024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0425CD4-6F00-46A6-8DFC-22FED6018F2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Basic Concepts of Management</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 - Definition</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Management is the act of getting people together to accomplish desired goals and objectives using available resources efficiently and effectively. Management comprises planning, organizing, staffing, leading, coordinating and controlling an organization (a group of one or more people or entities) or effort for the purpose of accomplishing a goal. Resourcing encompasses the development and manipulation of human resources, financial resources, technological resources and natural resources. Management is essential for the conduct of business activity in an orderly manner. It is a vital function concerned with all aspects of working of an enterprise.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Functions of </a:t>
            </a:r>
            <a:r>
              <a:rPr lang="en-US" b="1" dirty="0" smtClean="0"/>
              <a:t>Management </a:t>
            </a:r>
            <a:endParaRPr lang="en-US" b="1" dirty="0"/>
          </a:p>
        </p:txBody>
      </p:sp>
      <p:sp>
        <p:nvSpPr>
          <p:cNvPr id="3" name="Content Placeholder 2"/>
          <p:cNvSpPr>
            <a:spLocks noGrp="1"/>
          </p:cNvSpPr>
          <p:nvPr>
            <p:ph sz="quarter" idx="1"/>
          </p:nvPr>
        </p:nvSpPr>
        <p:spPr/>
        <p:txBody>
          <a:bodyPr>
            <a:normAutofit/>
          </a:bodyPr>
          <a:lstStyle/>
          <a:p>
            <a:pPr algn="just">
              <a:buNone/>
            </a:pPr>
            <a:r>
              <a:rPr lang="en-US" sz="2400" dirty="0" smtClean="0"/>
              <a:t>According to Henry </a:t>
            </a:r>
            <a:r>
              <a:rPr lang="en-US" sz="2400" dirty="0" err="1" smtClean="0"/>
              <a:t>Fayol</a:t>
            </a:r>
            <a:r>
              <a:rPr lang="en-US" sz="2400" dirty="0" smtClean="0"/>
              <a:t>, “To manage is to forecast and plan, to organize, to command, &amp; to control”. Whereas Luther </a:t>
            </a:r>
            <a:r>
              <a:rPr lang="en-US" sz="2400" dirty="0" err="1" smtClean="0"/>
              <a:t>Gullick</a:t>
            </a:r>
            <a:r>
              <a:rPr lang="en-US" sz="2400" dirty="0" smtClean="0"/>
              <a:t> has given a keyword ’POSDCORB’ where P stands for Planning, O for Organizing, S for Staffing, D for Directing, Co for Co-ordination, R for reporting &amp; B for Budgeting. But the most widely accepted are functions of management given by KOONTZ and O’DONNEL i.e. Planning, Organizing, Staffing, Directing and Controlling. </a:t>
            </a:r>
          </a:p>
          <a:p>
            <a:pPr algn="just">
              <a:buNone/>
            </a:pPr>
            <a:endParaRPr lang="en-US" sz="2400" dirty="0"/>
          </a:p>
        </p:txBody>
      </p:sp>
      <p:pic>
        <p:nvPicPr>
          <p:cNvPr id="4" name="Picture 3" descr="Screenshot 2024-12-01 155715.png"/>
          <p:cNvPicPr>
            <a:picLocks noChangeAspect="1"/>
          </p:cNvPicPr>
          <p:nvPr/>
        </p:nvPicPr>
        <p:blipFill>
          <a:blip r:embed="rId2"/>
          <a:stretch>
            <a:fillRect/>
          </a:stretch>
        </p:blipFill>
        <p:spPr>
          <a:xfrm>
            <a:off x="4175234" y="4343400"/>
            <a:ext cx="4359166" cy="22098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Planning</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It is the basic function of management. Planning is determination of courses of action to achieve desired goals. Thus, planning is a systematic thinking about ways &amp; means for accomplishment of predetermined goals. Planning is necessary to ensure proper utilization of human &amp; non-human resources. It is all pervasive, it is an intellectual activity and it also helps in avoiding confusion, uncertainties, risks, wastages etc.</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Organising</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It is the process of bringing together physical, financial and human resources and developing productive relationship amongst them for achievement of organizational goals. According to Henry </a:t>
            </a:r>
            <a:r>
              <a:rPr lang="en-US" dirty="0" err="1" smtClean="0"/>
              <a:t>Fayol</a:t>
            </a:r>
            <a:r>
              <a:rPr lang="en-US" dirty="0" smtClean="0"/>
              <a:t>, “To organize a business is to provide it with everything useful or its functioning i.e. raw material, tools, capital and personnel’s”. To organize a business involves determining &amp; providing human and nonhuman resources to the organizational structure. Organizing as a process involves: </a:t>
            </a:r>
          </a:p>
          <a:p>
            <a:pPr algn="just"/>
            <a:r>
              <a:rPr lang="en-US" dirty="0" smtClean="0"/>
              <a:t>Identification of activities. </a:t>
            </a:r>
          </a:p>
          <a:p>
            <a:pPr algn="just"/>
            <a:r>
              <a:rPr lang="en-US" dirty="0" smtClean="0"/>
              <a:t>Classification of grouping of activities. </a:t>
            </a:r>
          </a:p>
          <a:p>
            <a:pPr algn="just"/>
            <a:r>
              <a:rPr lang="en-US" dirty="0" smtClean="0"/>
              <a:t>Assignment of duties. </a:t>
            </a:r>
          </a:p>
          <a:p>
            <a:pPr algn="just"/>
            <a:r>
              <a:rPr lang="en-US" dirty="0" smtClean="0"/>
              <a:t>Delegation of authority and creation of responsibility. </a:t>
            </a:r>
          </a:p>
          <a:p>
            <a:pPr algn="just"/>
            <a:r>
              <a:rPr lang="en-US" dirty="0" smtClean="0"/>
              <a:t>Coordinating authority and responsibility relationships.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Staffing</a:t>
            </a:r>
            <a:endParaRPr lang="en-US" b="1" dirty="0"/>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The main purpose of staffing is to put right man on right job. According to </a:t>
            </a:r>
            <a:r>
              <a:rPr lang="en-US" dirty="0" err="1" smtClean="0"/>
              <a:t>Kootz</a:t>
            </a:r>
            <a:r>
              <a:rPr lang="en-US" dirty="0" smtClean="0"/>
              <a:t> &amp; </a:t>
            </a:r>
            <a:r>
              <a:rPr lang="en-US" dirty="0" err="1" smtClean="0"/>
              <a:t>O’Donell</a:t>
            </a:r>
            <a:r>
              <a:rPr lang="en-US" dirty="0" smtClean="0"/>
              <a:t>, “Managerial function of staffing involves manning the organization structure through proper and effective selection, appraisal &amp; development of personnel to fill the roles designed un the structure”. Staffing involves: </a:t>
            </a:r>
          </a:p>
          <a:p>
            <a:pPr algn="just">
              <a:buNone/>
            </a:pPr>
            <a:r>
              <a:rPr lang="en-US" dirty="0" smtClean="0"/>
              <a:t>Manpower Planning (estimating man power in terms of searching, choose the person and giving the right place). </a:t>
            </a:r>
          </a:p>
          <a:p>
            <a:pPr algn="just"/>
            <a:r>
              <a:rPr lang="en-US" dirty="0" smtClean="0"/>
              <a:t>Recruitment, Selection &amp; Placement.</a:t>
            </a:r>
          </a:p>
          <a:p>
            <a:pPr algn="just"/>
            <a:r>
              <a:rPr lang="en-US" dirty="0" smtClean="0"/>
              <a:t>Training &amp; Development. </a:t>
            </a:r>
          </a:p>
          <a:p>
            <a:pPr algn="just"/>
            <a:r>
              <a:rPr lang="en-US" dirty="0" smtClean="0"/>
              <a:t>Remuneration. </a:t>
            </a:r>
          </a:p>
          <a:p>
            <a:pPr algn="just"/>
            <a:r>
              <a:rPr lang="en-US" dirty="0" smtClean="0"/>
              <a:t>Performance Appraisal. </a:t>
            </a:r>
          </a:p>
          <a:p>
            <a:pPr algn="just"/>
            <a:r>
              <a:rPr lang="en-US" dirty="0" smtClean="0"/>
              <a:t>Promotions &amp; Transfer.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Directing</a:t>
            </a:r>
            <a:endParaRPr lang="en-US" b="1" dirty="0"/>
          </a:p>
        </p:txBody>
      </p:sp>
      <p:sp>
        <p:nvSpPr>
          <p:cNvPr id="3" name="Content Placeholder 2"/>
          <p:cNvSpPr>
            <a:spLocks noGrp="1"/>
          </p:cNvSpPr>
          <p:nvPr>
            <p:ph sz="quarter" idx="1"/>
          </p:nvPr>
        </p:nvSpPr>
        <p:spPr/>
        <p:txBody>
          <a:bodyPr>
            <a:normAutofit lnSpcReduction="10000"/>
          </a:bodyPr>
          <a:lstStyle/>
          <a:p>
            <a:pPr algn="just">
              <a:buNone/>
            </a:pPr>
            <a:r>
              <a:rPr lang="en-US" dirty="0" smtClean="0"/>
              <a:t>It is that part of managerial function which actuates the organizational methods to work efficiently for achievement of organizational purposes. Direction is that inert-personnel aspect of management which deals directly with influencing, guiding, supervising, motivating sub-ordinate for the achievement of organizational goals. </a:t>
            </a:r>
          </a:p>
          <a:p>
            <a:pPr algn="just">
              <a:buNone/>
            </a:pPr>
            <a:r>
              <a:rPr lang="en-US" dirty="0" smtClean="0"/>
              <a:t>Direction has following elements: </a:t>
            </a:r>
          </a:p>
          <a:p>
            <a:pPr algn="just"/>
            <a:r>
              <a:rPr lang="en-US" dirty="0" smtClean="0"/>
              <a:t>Supervision </a:t>
            </a:r>
          </a:p>
          <a:p>
            <a:pPr algn="just"/>
            <a:r>
              <a:rPr lang="en-US" dirty="0" smtClean="0"/>
              <a:t>Motivation </a:t>
            </a:r>
          </a:p>
          <a:p>
            <a:pPr algn="just"/>
            <a:r>
              <a:rPr lang="en-US" dirty="0" smtClean="0"/>
              <a:t>Leadership </a:t>
            </a:r>
          </a:p>
          <a:p>
            <a:pPr algn="just"/>
            <a:r>
              <a:rPr lang="en-US" dirty="0" smtClean="0"/>
              <a:t>Communication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Controlling </a:t>
            </a:r>
            <a:endParaRPr lang="en-US" b="1" dirty="0"/>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smtClean="0"/>
              <a:t>It implies measurement of accomplishment against the standards and correction of deviation if any to ensure achievement of organizational goals. The purpose of controlling is to ensure that everything occurs in conformities with the standards. An efficient system of control helps to predict deviations before they actually occur. According to Koontz &amp; </a:t>
            </a:r>
            <a:r>
              <a:rPr lang="en-US" dirty="0" err="1" smtClean="0"/>
              <a:t>O’Donell</a:t>
            </a:r>
            <a:r>
              <a:rPr lang="en-US" dirty="0" smtClean="0"/>
              <a:t> “Controlling is the measurement &amp; correction of performance activities of subordinates in order to make sure that the enterprise objectives and plans desired to obtain them as being accomplished”. Therefore controlling has following steps: </a:t>
            </a:r>
          </a:p>
          <a:p>
            <a:pPr marL="514350" indent="-514350" algn="just">
              <a:buAutoNum type="alphaLcPeriod"/>
            </a:pPr>
            <a:r>
              <a:rPr lang="en-US" dirty="0" smtClean="0"/>
              <a:t>Establishment of standard performance. </a:t>
            </a:r>
          </a:p>
          <a:p>
            <a:pPr marL="514350" indent="-514350" algn="just">
              <a:buAutoNum type="alphaLcPeriod"/>
            </a:pPr>
            <a:r>
              <a:rPr lang="en-US" dirty="0" smtClean="0"/>
              <a:t>Measurement of actual performance. </a:t>
            </a:r>
            <a:endParaRPr lang="en-US" dirty="0"/>
          </a:p>
          <a:p>
            <a:pPr marL="514350" indent="-514350" algn="just">
              <a:buAutoNum type="alphaLcPeriod"/>
            </a:pPr>
            <a:r>
              <a:rPr lang="en-US" dirty="0" smtClean="0"/>
              <a:t>Comparison of actual performance with the standards and finding out deviation if any. </a:t>
            </a:r>
            <a:endParaRPr lang="en-US" dirty="0"/>
          </a:p>
          <a:p>
            <a:pPr marL="514350" indent="-514350" algn="just">
              <a:buAutoNum type="alphaLcPeriod"/>
            </a:pPr>
            <a:r>
              <a:rPr lang="en-US" dirty="0" smtClean="0"/>
              <a:t>Corrective action.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TotalTime>
  <Words>659</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Basic Concepts of Management</vt:lpstr>
      <vt:lpstr>Management - Definition</vt:lpstr>
      <vt:lpstr>Functions of Management </vt:lpstr>
      <vt:lpstr>Planning</vt:lpstr>
      <vt:lpstr>Organising</vt:lpstr>
      <vt:lpstr>Staffing</vt:lpstr>
      <vt:lpstr>Directing</vt:lpstr>
      <vt:lpstr>Controlling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Concepts of Management</dc:title>
  <dc:creator>Hp</dc:creator>
  <cp:lastModifiedBy>Hp</cp:lastModifiedBy>
  <cp:revision>1</cp:revision>
  <dcterms:created xsi:type="dcterms:W3CDTF">2024-12-01T10:18:49Z</dcterms:created>
  <dcterms:modified xsi:type="dcterms:W3CDTF">2024-12-01T10:39:00Z</dcterms:modified>
</cp:coreProperties>
</file>